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305" r:id="rId4"/>
    <p:sldId id="306" r:id="rId5"/>
    <p:sldId id="298" r:id="rId6"/>
    <p:sldId id="304" r:id="rId7"/>
    <p:sldId id="299" r:id="rId8"/>
    <p:sldId id="300" r:id="rId9"/>
    <p:sldId id="301" r:id="rId10"/>
    <p:sldId id="302" r:id="rId11"/>
    <p:sldId id="303" r:id="rId12"/>
    <p:sldId id="282" r:id="rId13"/>
  </p:sldIdLst>
  <p:sldSz cx="12192000" cy="6858000"/>
  <p:notesSz cx="6858000" cy="9144000"/>
  <p:embeddedFontLst>
    <p:embeddedFont>
      <p:font typeface="나눔스퀘어 Bold" panose="020B0600000101010101" pitchFamily="50" charset="-127"/>
      <p:bold r:id="rId15"/>
    </p:embeddedFont>
    <p:embeddedFont>
      <p:font typeface="나눔스퀘어 ExtraBold" panose="020B0600000101010101" pitchFamily="50" charset="-127"/>
      <p:bold r:id="rId16"/>
    </p:embeddedFont>
    <p:embeddedFont>
      <p:font typeface="나눔스퀘어" panose="020B0600000101010101" pitchFamily="50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28" autoAdjust="0"/>
    <p:restoredTop sz="90196" autoAdjust="0"/>
  </p:normalViewPr>
  <p:slideViewPr>
    <p:cSldViewPr snapToGrid="0">
      <p:cViewPr varScale="1">
        <p:scale>
          <a:sx n="73" d="100"/>
          <a:sy n="73" d="100"/>
        </p:scale>
        <p:origin x="54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196AAE-3EDC-44BD-9576-ECD01817B77C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171D32-FB7F-499D-B242-F31E8B90F0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70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380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134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236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444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95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3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70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909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87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293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674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CC824-C03A-4880-B4B6-3361FAA2BBFF}" type="datetimeFigureOut">
              <a:rPr lang="ko-KR" altLang="en-US" smtClean="0"/>
              <a:t>2021-08-01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841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nity3dstudy.com/categories/Unity/ml-agents/" TargetMode="External"/><Relationship Id="rId2" Type="http://schemas.openxmlformats.org/officeDocument/2006/relationships/hyperlink" Target="https://unity.com/kr/products/machine-learning-agents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hyoungteak/Unity_AI_Game_Programmin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227377" y="383384"/>
            <a:ext cx="5617779" cy="1492716"/>
          </a:xfrm>
        </p:spPr>
        <p:txBody>
          <a:bodyPr>
            <a:spAutoFit/>
          </a:bodyPr>
          <a:lstStyle/>
          <a:p>
            <a:pPr algn="r">
              <a:lnSpc>
                <a:spcPct val="100000"/>
              </a:lnSpc>
            </a:pPr>
            <a:r>
              <a:rPr lang="ko-KR" altLang="en-US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실전</a:t>
            </a:r>
            <a: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/>
            </a:r>
            <a:b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기초 </a:t>
            </a:r>
            <a: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AI </a:t>
            </a:r>
            <a:r>
              <a:rPr lang="ko-KR" altLang="en-US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프로그래밍</a:t>
            </a:r>
            <a: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/>
            </a:r>
            <a:b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19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예제로 쉽게 배우는 게임 인공지능 프로그래밍</a:t>
            </a:r>
            <a:endParaRPr lang="ko-KR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964533" y="3075653"/>
            <a:ext cx="1137306" cy="149887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en-US" altLang="ko-KR" sz="4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r>
              <a:rPr lang="ko-KR" altLang="en-US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</a:t>
            </a:r>
            <a:endParaRPr lang="en-US" altLang="ko-KR" sz="48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en-US" altLang="ko-KR" sz="4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ko-KR" altLang="en-US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2478587" y="3075653"/>
            <a:ext cx="8980903" cy="149887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600"/>
              </a:spcBef>
            </a:pPr>
            <a:r>
              <a:rPr lang="ko-KR" altLang="en-US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 동작</a:t>
            </a:r>
            <a:endParaRPr lang="en-US" altLang="ko-KR" sz="48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spcBef>
                <a:spcPts val="600"/>
              </a:spcBef>
            </a:pPr>
            <a:r>
              <a:rPr lang="ko-KR" altLang="en-US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내비게이션 방법과 </a:t>
            </a:r>
            <a:r>
              <a:rPr lang="ko-KR" altLang="en-US" sz="48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길찾기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085239" y="1906339"/>
            <a:ext cx="2778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임형택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조창희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 flipH="1">
            <a:off x="7300686" y="1876100"/>
            <a:ext cx="4425776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V="1">
            <a:off x="3355956" y="3158294"/>
            <a:ext cx="0" cy="1310466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628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4" y="962042"/>
            <a:ext cx="9815968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응용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장애물과 랜덤 배치 설정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내비게이션 방법과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61111" y="1465922"/>
            <a:ext cx="11262402" cy="42684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랜덤으로 배치된 구조에서 장애물을 피해 길을 찾는 훈련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1393971" y="2197052"/>
            <a:ext cx="1094996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훈련 전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응용2 훈련 전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1772" y="2197052"/>
            <a:ext cx="768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419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4" y="962042"/>
            <a:ext cx="9815968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응용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장애물과 랜덤 배치 설정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내비게이션 방법과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61111" y="1465922"/>
            <a:ext cx="11262402" cy="42684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랜덤으로 배치된 구조에서 장애물을 피해 길을 찾는 훈련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1393971" y="2197052"/>
            <a:ext cx="1094996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훈련 후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응용2 훈련 후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1772" y="2197052"/>
            <a:ext cx="768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000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9753716" y="361159"/>
            <a:ext cx="2912520" cy="429040"/>
            <a:chOff x="2616390" y="4326901"/>
            <a:chExt cx="2912520" cy="429040"/>
          </a:xfrm>
        </p:grpSpPr>
        <p:sp>
          <p:nvSpPr>
            <p:cNvPr id="23" name="제목 1"/>
            <p:cNvSpPr txBox="1">
              <a:spLocks/>
            </p:cNvSpPr>
            <p:nvPr/>
          </p:nvSpPr>
          <p:spPr>
            <a:xfrm>
              <a:off x="2616390" y="4331209"/>
              <a:ext cx="685510" cy="424732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sp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spcBef>
                  <a:spcPts val="600"/>
                </a:spcBef>
              </a:pPr>
              <a:r>
                <a:rPr lang="en-US" altLang="ko-KR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</a:t>
              </a:r>
              <a:r>
                <a:rPr lang="ko-KR" altLang="en-US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장 </a:t>
              </a:r>
              <a:endPara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4" name="제목 1"/>
            <p:cNvSpPr txBox="1">
              <a:spLocks/>
            </p:cNvSpPr>
            <p:nvPr/>
          </p:nvSpPr>
          <p:spPr>
            <a:xfrm>
              <a:off x="3269468" y="4326901"/>
              <a:ext cx="2259442" cy="424732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sp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spcBef>
                  <a:spcPts val="600"/>
                </a:spcBef>
              </a:pPr>
              <a:r>
                <a:rPr lang="ko-KR" altLang="en-US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배경과 </a:t>
              </a:r>
              <a:r>
                <a:rPr lang="en-US" altLang="ko-KR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AI</a:t>
              </a:r>
            </a:p>
          </p:txBody>
        </p:sp>
        <p:cxnSp>
          <p:nvCxnSpPr>
            <p:cNvPr id="25" name="직선 연결선 24"/>
            <p:cNvCxnSpPr/>
            <p:nvPr/>
          </p:nvCxnSpPr>
          <p:spPr>
            <a:xfrm flipV="1">
              <a:off x="3260310" y="4376904"/>
              <a:ext cx="0" cy="293203"/>
            </a:xfrm>
            <a:prstGeom prst="line">
              <a:avLst/>
            </a:prstGeom>
            <a:ln w="508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제목 1"/>
          <p:cNvSpPr txBox="1">
            <a:spLocks/>
          </p:cNvSpPr>
          <p:nvPr/>
        </p:nvSpPr>
        <p:spPr>
          <a:xfrm>
            <a:off x="576310" y="2010668"/>
            <a:ext cx="11262402" cy="369947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유니티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머신러닝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에이전트 사이트</a:t>
            </a: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</a:p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  <a:hlinkClick r:id="rId2"/>
              </a:rPr>
              <a:t>https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2"/>
              </a:rPr>
              <a:t>://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  <a:hlinkClick r:id="rId2"/>
              </a:rPr>
              <a:t>unity.com/kr/products/machine-learning-agents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ML-agents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학습 관련 설정 참고 사이트</a:t>
            </a: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</a:p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  <a:hlinkClick r:id="rId3"/>
              </a:rPr>
              <a:t>https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3"/>
              </a:rPr>
              <a:t>://unity3dstudy.com/categories/Unity/ml-agents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  <a:hlinkClick r:id="rId3"/>
              </a:rPr>
              <a:t>/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원본 동영상 및 스크립트 참고는 </a:t>
            </a: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ko-KR" altLang="en-US" sz="24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깃허브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사이트를 참고해주세요</a:t>
            </a: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4"/>
              </a:rPr>
              <a:t>https://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  <a:hlinkClick r:id="rId4"/>
              </a:rPr>
              <a:t>github.com/hyoungteak/Unity_AI_Game_Programming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576310" y="1337209"/>
            <a:ext cx="788476" cy="426848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참고</a:t>
            </a:r>
            <a:endParaRPr lang="en-US" altLang="ko-KR" sz="2400" baseline="30000" dirty="0">
              <a:solidFill>
                <a:schemeClr val="bg1">
                  <a:lumMod val="6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 flipV="1">
            <a:off x="1320542" y="1392068"/>
            <a:ext cx="0" cy="293203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70855"/>
            <a:ext cx="3875567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 제작 과정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9050595" y="230912"/>
            <a:ext cx="3008671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애니메이션 동작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565803" y="1421569"/>
            <a:ext cx="11262402" cy="4108817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2D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애니메이션은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스프라이트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혹은 배경을 한 장면씩 그리고 이어 붙여서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캐릭터가 움직인다는 느낌이 들게 작업한다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흔히 어렸을 때 봤던 만화영화 등을 생각하면 편하다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반면에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3D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애니메이션은 모델링 프로그램을 통해 캐릭터와 배경을 제작한 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 algn="l">
              <a:spcBef>
                <a:spcPts val="600"/>
              </a:spcBef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캐릭터의 관절을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프레임마다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움직여 애니메이션을 작업한다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관절을 움직이게 하는 것이 여러 행동을 만드는 데에는 많은 시간이 걸리기도 하고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 자연스러운 모습을 연출하기 위해서 모션 캡처 방식을 이용하여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액티브 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마커를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찍고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실제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배우가 연기하는 방식을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사용해 작업하는 방식 등이 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676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제목 1"/>
          <p:cNvSpPr txBox="1">
            <a:spLocks/>
          </p:cNvSpPr>
          <p:nvPr/>
        </p:nvSpPr>
        <p:spPr>
          <a:xfrm>
            <a:off x="9050595" y="230912"/>
            <a:ext cx="3008671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애니메이션 동작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774" y="3294122"/>
            <a:ext cx="5319574" cy="3240000"/>
          </a:xfrm>
          <a:prstGeom prst="rect">
            <a:avLst/>
          </a:prstGeom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565803" y="970855"/>
            <a:ext cx="3875567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유니티</a:t>
            </a:r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애니메이션</a:t>
            </a:r>
            <a:endParaRPr lang="en-US" altLang="ko-KR" sz="2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552740" y="1421569"/>
            <a:ext cx="11262402" cy="1243417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그렇게 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2D,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3D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제작된 애니메이션 동작을 가지고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유니티에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적용할 수 있다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예를 들어 이동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점프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 등 애니메이션 동작을 제작하였다면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유니티의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Animator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이용하여 객체가 움직임을 취할 수 있도록 할 수 있다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624" y="3294122"/>
            <a:ext cx="6168202" cy="3240000"/>
          </a:xfrm>
          <a:prstGeom prst="rect">
            <a:avLst/>
          </a:prstGeom>
        </p:spPr>
      </p:pic>
      <p:sp>
        <p:nvSpPr>
          <p:cNvPr id="10" name="제목 1"/>
          <p:cNvSpPr txBox="1">
            <a:spLocks/>
          </p:cNvSpPr>
          <p:nvPr/>
        </p:nvSpPr>
        <p:spPr>
          <a:xfrm>
            <a:off x="1025777" y="2869390"/>
            <a:ext cx="3875567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 설계</a:t>
            </a:r>
            <a:endParaRPr lang="en-US" altLang="ko-KR" sz="2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6945941" y="2869390"/>
            <a:ext cx="3875567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 구성</a:t>
            </a:r>
            <a:endParaRPr lang="en-US" altLang="ko-KR" sz="2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489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제목 1"/>
          <p:cNvSpPr txBox="1">
            <a:spLocks/>
          </p:cNvSpPr>
          <p:nvPr/>
        </p:nvSpPr>
        <p:spPr>
          <a:xfrm>
            <a:off x="9050595" y="230912"/>
            <a:ext cx="3008671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애니메이션 동작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565803" y="970855"/>
            <a:ext cx="3875567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유니티</a:t>
            </a:r>
            <a:r>
              <a:rPr lang="ko-KR" altLang="en-US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 예시</a:t>
            </a:r>
            <a:endParaRPr lang="en-US" altLang="ko-KR" sz="2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552740" y="1421569"/>
            <a:ext cx="11262402" cy="83619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애니메이션을 만드는 것과 적용하는 것은 어렵지만 게임에 필수적인 요소이다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밑에는 지금까지 제작한 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유니티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프로젝트에서 가져온 애니메이션이다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1025777" y="2425248"/>
            <a:ext cx="3875567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600"/>
              </a:spcBef>
            </a:pP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2D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 예시</a:t>
            </a:r>
            <a:endParaRPr lang="en-US" altLang="ko-KR" sz="2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6945941" y="2425248"/>
            <a:ext cx="3875567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600"/>
              </a:spcBef>
            </a:pP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3D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애니메이션 예시</a:t>
            </a:r>
            <a:endParaRPr lang="en-US" altLang="ko-KR" sz="2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" name="2D_Animation_ex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3714" r="13034"/>
          <a:stretch/>
        </p:blipFill>
        <p:spPr>
          <a:xfrm>
            <a:off x="953589" y="2849980"/>
            <a:ext cx="4219302" cy="3240000"/>
          </a:xfrm>
          <a:prstGeom prst="rect">
            <a:avLst/>
          </a:prstGeom>
        </p:spPr>
      </p:pic>
      <p:pic>
        <p:nvPicPr>
          <p:cNvPr id="5" name="KakaoTalk_20210801_21193179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6486" r="17255"/>
          <a:stretch/>
        </p:blipFill>
        <p:spPr>
          <a:xfrm>
            <a:off x="6620903" y="2849980"/>
            <a:ext cx="4859384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28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70856"/>
            <a:ext cx="8415965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 찾기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Unity </a:t>
            </a:r>
            <a:r>
              <a:rPr lang="ko-KR" altLang="en-US" sz="24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머신러닝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에이전트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(ML-Agents)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내비게이션 방법과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65803" y="1421569"/>
            <a:ext cx="11262402" cy="42684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유니티에서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지원하는 기능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심층적인 강화 학습과 모방 학습의 조합을 통해 학습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6" name="연습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9984" y="2197052"/>
            <a:ext cx="7680001" cy="4320000"/>
          </a:xfrm>
          <a:prstGeom prst="rect">
            <a:avLst/>
          </a:prstGeom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1393971" y="2197052"/>
            <a:ext cx="1094996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훈련 전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6817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내비게이션 방법과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연습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2110" y="2197052"/>
            <a:ext cx="7680001" cy="4320000"/>
          </a:xfrm>
          <a:prstGeom prst="rect">
            <a:avLst/>
          </a:prstGeom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565803" y="970856"/>
            <a:ext cx="8415965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 찾기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Unity </a:t>
            </a:r>
            <a:r>
              <a:rPr lang="ko-KR" altLang="en-US" sz="24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머신러닝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에이전트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(ML-Agents)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565803" y="1421569"/>
            <a:ext cx="11262402" cy="42684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유니티에서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지원하는 기능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심층적인 강화 학습과 모방 학습의 조합을 통해 학습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제목 1"/>
          <p:cNvSpPr txBox="1">
            <a:spLocks/>
          </p:cNvSpPr>
          <p:nvPr/>
        </p:nvSpPr>
        <p:spPr>
          <a:xfrm>
            <a:off x="1393971" y="2197052"/>
            <a:ext cx="1094996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훈련 후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055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62042"/>
            <a:ext cx="8415965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응용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체크포인트 형식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내비게이션 방법과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61111" y="1465922"/>
            <a:ext cx="11262402" cy="42684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길을 찾아가는 곳곳에 체크포인트를 설정하여 더욱 효과적인 방식으로 훈련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1393971" y="2197052"/>
            <a:ext cx="1094996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훈련 전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" name="응용1 훈련 전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1772" y="2197052"/>
            <a:ext cx="768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93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62042"/>
            <a:ext cx="8415965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응용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체크포인트 형식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내비게이션 방법과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61111" y="1465922"/>
            <a:ext cx="11262402" cy="42684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길을 찾아가는 곳곳에 체크포인트를 설정하여 더욱 효과적인 방식으로 훈련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1393971" y="2197052"/>
            <a:ext cx="1094996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훈련 후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응용1 훈련 후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8457" y="2197052"/>
            <a:ext cx="768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621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4" y="962042"/>
            <a:ext cx="9815968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응용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장애물과 랜덤 배치 설정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내비게이션 방법과 길 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61111" y="1465922"/>
            <a:ext cx="11262402" cy="42684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랜덤으로 배치된 구조에서 장애물을 피해 길을 찾는 훈련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응용2 기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2312" y="2197052"/>
            <a:ext cx="768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8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1320</TotalTime>
  <Words>416</Words>
  <Application>Microsoft Office PowerPoint</Application>
  <PresentationFormat>와이드스크린</PresentationFormat>
  <Paragraphs>69</Paragraphs>
  <Slides>12</Slides>
  <Notes>0</Notes>
  <HiddenSlides>0</HiddenSlides>
  <MMClips>9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Arial</vt:lpstr>
      <vt:lpstr>나눔스퀘어 Bold</vt:lpstr>
      <vt:lpstr>나눔스퀘어 ExtraBold</vt:lpstr>
      <vt:lpstr>나눔스퀘어</vt:lpstr>
      <vt:lpstr>맑은 고딕</vt:lpstr>
      <vt:lpstr>Office 테마</vt:lpstr>
      <vt:lpstr>실전 게임 기초 AI 프로그래밍 예제로 쉽게 배우는 게임 인공지능 프로그래밍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실전 게임 기초 AI 프로그래밍 예제로 쉽게 배우는 게임 인공지능 프로그래밍</dc:title>
  <dc:creator>임 형택</dc:creator>
  <cp:lastModifiedBy>임 형택</cp:lastModifiedBy>
  <cp:revision>99</cp:revision>
  <dcterms:created xsi:type="dcterms:W3CDTF">2021-07-05T06:50:00Z</dcterms:created>
  <dcterms:modified xsi:type="dcterms:W3CDTF">2021-08-01T12:25:50Z</dcterms:modified>
</cp:coreProperties>
</file>

<file path=docProps/thumbnail.jpeg>
</file>